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19" autoAdjust="0"/>
    <p:restoredTop sz="94694"/>
  </p:normalViewPr>
  <p:slideViewPr>
    <p:cSldViewPr snapToGrid="0">
      <p:cViewPr varScale="1">
        <p:scale>
          <a:sx n="128" d="100"/>
          <a:sy n="128" d="100"/>
        </p:scale>
        <p:origin x="10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E80FAE-BF18-58D1-B72A-4D6C88279C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8959" y="5287120"/>
            <a:ext cx="2879125" cy="70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39574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567194-9367-4507-0B49-C0C0D94CEE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64859" y="6098366"/>
            <a:ext cx="2588941" cy="63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0B5AA1-759A-E10B-65D8-02A5E4BBA568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64859" y="6098366"/>
            <a:ext cx="2588941" cy="63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6</cp:revision>
  <dcterms:created xsi:type="dcterms:W3CDTF">2020-01-27T20:57:30Z</dcterms:created>
  <dcterms:modified xsi:type="dcterms:W3CDTF">2025-12-10T02:28:26Z</dcterms:modified>
</cp:coreProperties>
</file>